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65" r:id="rId55"/>
    <p:sldId id="566" r:id="rId56"/>
    <p:sldId id="512" r:id="rId5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7"/>
    <p:restoredTop sz="94646"/>
  </p:normalViewPr>
  <p:slideViewPr>
    <p:cSldViewPr>
      <p:cViewPr varScale="1">
        <p:scale>
          <a:sx n="84" d="100"/>
          <a:sy n="84" d="100"/>
        </p:scale>
        <p:origin x="1560" y="18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griffithlab/rnaseq_tutorial/wiki/IGV-Tutorial"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 Obi Griffith, Malachi Griffith</a:t>
            </a:r>
            <a:r>
              <a:rPr lang="en-US" sz="1600">
                <a:latin typeface="Calibri"/>
                <a:ea typeface="+mj-ea"/>
                <a:cs typeface="Calibri"/>
              </a:rPr>
              <a:t>, </a:t>
            </a:r>
          </a:p>
          <a:p>
            <a:pPr fontAlgn="auto">
              <a:spcAft>
                <a:spcPts val="0"/>
              </a:spcAft>
              <a:defRPr/>
            </a:pPr>
            <a:r>
              <a:rPr lang="en-US" sz="1600">
                <a:latin typeface="Calibri"/>
                <a:ea typeface="+mj-ea"/>
                <a:cs typeface="Calibri"/>
              </a:rPr>
              <a:t>Alex </a:t>
            </a:r>
            <a:r>
              <a:rPr lang="en-US" sz="1600" dirty="0">
                <a:latin typeface="Calibri"/>
                <a:ea typeface="+mj-ea"/>
                <a:cs typeface="Calibri"/>
              </a:rPr>
              <a:t>Wagner, Jason Walker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6- 18, 2018</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a:latin typeface="Calibri" charset="0"/>
                <a:ea typeface="ＭＳ Ｐゴシック" charset="0"/>
              </a:rPr>
              <a:t>IGV hands-on tutorial</a:t>
            </a:r>
          </a:p>
          <a:p>
            <a:pPr algn="ctr">
              <a:buFont typeface="Arial" charset="0"/>
              <a:buNone/>
            </a:pPr>
            <a:endParaRPr lang="en-US" sz="4400" dirty="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https://github.com/griffithlab/rnaseq_tutorial/wiki/IGV-Tutorial</a:t>
            </a:r>
            <a:r>
              <a:rPr lang="en-US" sz="4400" dirty="0">
                <a:latin typeface="Calibri" charset="0"/>
                <a:ea typeface="ＭＳ Ｐゴシック" charset="0"/>
              </a:rPr>
              <a:t> </a:t>
            </a: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1475656"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05F6A4-D670-2747-BCD2-C4E16E647E72}"/>
              </a:ext>
            </a:extLst>
          </p:cNvPr>
          <p:cNvSpPr>
            <a:spLocks noGrp="1"/>
          </p:cNvSpPr>
          <p:nvPr>
            <p:ph type="title"/>
          </p:nvPr>
        </p:nvSpPr>
        <p:spPr/>
        <p:txBody>
          <a:bodyPr/>
          <a:lstStyle/>
          <a:p>
            <a:r>
              <a:rPr lang="en-US" dirty="0" err="1"/>
              <a:t>DeepSVR</a:t>
            </a:r>
            <a:r>
              <a:rPr lang="en-US" dirty="0"/>
              <a:t> Paper</a:t>
            </a:r>
          </a:p>
        </p:txBody>
      </p:sp>
      <p:pic>
        <p:nvPicPr>
          <p:cNvPr id="6" name="Content Placeholder 5">
            <a:extLst>
              <a:ext uri="{FF2B5EF4-FFF2-40B4-BE49-F238E27FC236}">
                <a16:creationId xmlns:a16="http://schemas.microsoft.com/office/drawing/2014/main" id="{21D9E3BF-2C3D-3043-938A-266FF53BDC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659" y="1340768"/>
            <a:ext cx="7860682" cy="4724400"/>
          </a:xfrm>
        </p:spPr>
      </p:pic>
    </p:spTree>
    <p:extLst>
      <p:ext uri="{BB962C8B-B14F-4D97-AF65-F5344CB8AC3E}">
        <p14:creationId xmlns:p14="http://schemas.microsoft.com/office/powerpoint/2010/main" val="4117130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10080</TotalTime>
  <Words>3191</Words>
  <Application>Microsoft Macintosh PowerPoint</Application>
  <PresentationFormat>On-screen Show (4:3)</PresentationFormat>
  <Paragraphs>407</Paragraphs>
  <Slides>56</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ＭＳ Ｐゴシック</vt:lpstr>
      <vt:lpstr>Arial</vt:lpstr>
      <vt:lpstr>Calibri</vt:lpstr>
      <vt:lpstr>Segoe UI</vt:lpstr>
      <vt:lpstr>Wingdings</vt:lpstr>
      <vt:lpstr>Office Theme</vt:lpstr>
      <vt:lpstr>Advanced Sequencing Technologies &amp; Applications</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Manual Review Standard Operating Procedure (SOP) paper</vt:lpstr>
      <vt:lpstr>DeepSVR Paper</vt:lpstr>
      <vt:lpstr>PowerPoint Presentation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Cotto, Kelsy</cp:lastModifiedBy>
  <cp:revision>659</cp:revision>
  <dcterms:created xsi:type="dcterms:W3CDTF">2011-11-14T19:50:16Z</dcterms:created>
  <dcterms:modified xsi:type="dcterms:W3CDTF">2018-11-10T17:39:34Z</dcterms:modified>
</cp:coreProperties>
</file>